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19"/>
  </p:notesMasterIdLst>
  <p:sldIdLst>
    <p:sldId id="266" r:id="rId2"/>
    <p:sldId id="269" r:id="rId3"/>
    <p:sldId id="272" r:id="rId4"/>
    <p:sldId id="270" r:id="rId5"/>
    <p:sldId id="273" r:id="rId6"/>
    <p:sldId id="271" r:id="rId7"/>
    <p:sldId id="257" r:id="rId8"/>
    <p:sldId id="267" r:id="rId9"/>
    <p:sldId id="258" r:id="rId10"/>
    <p:sldId id="259" r:id="rId11"/>
    <p:sldId id="262" r:id="rId12"/>
    <p:sldId id="260" r:id="rId13"/>
    <p:sldId id="261" r:id="rId14"/>
    <p:sldId id="274" r:id="rId15"/>
    <p:sldId id="268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2" autoAdjust="0"/>
  </p:normalViewPr>
  <p:slideViewPr>
    <p:cSldViewPr snapToGrid="0">
      <p:cViewPr varScale="1">
        <p:scale>
          <a:sx n="87" d="100"/>
          <a:sy n="87" d="100"/>
        </p:scale>
        <p:origin x="66" y="3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87CF21-1E82-4CE0-8DDF-5322FA8EE44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97B79F7-4B8F-47B1-8E63-D61C36A42251}">
      <dgm:prSet/>
      <dgm:spPr/>
      <dgm:t>
        <a:bodyPr/>
        <a:lstStyle/>
        <a:p>
          <a:r>
            <a:rPr lang="en-US"/>
            <a:t>33 States Legalized on some level (Medical)</a:t>
          </a:r>
        </a:p>
      </dgm:t>
    </dgm:pt>
    <dgm:pt modelId="{7DD1007D-8CBE-4D0B-9382-A2372DC3604D}" type="parTrans" cxnId="{2954D917-0B8D-494B-8D13-CDE05B31E038}">
      <dgm:prSet/>
      <dgm:spPr/>
      <dgm:t>
        <a:bodyPr/>
        <a:lstStyle/>
        <a:p>
          <a:endParaRPr lang="en-US"/>
        </a:p>
      </dgm:t>
    </dgm:pt>
    <dgm:pt modelId="{A7DDAFF1-2009-4A0F-B22F-14966CEE9C6E}" type="sibTrans" cxnId="{2954D917-0B8D-494B-8D13-CDE05B31E038}">
      <dgm:prSet/>
      <dgm:spPr/>
      <dgm:t>
        <a:bodyPr/>
        <a:lstStyle/>
        <a:p>
          <a:endParaRPr lang="en-US"/>
        </a:p>
      </dgm:t>
    </dgm:pt>
    <dgm:pt modelId="{E2003DCD-831B-4CF2-A796-B3F6A3EE50D4}">
      <dgm:prSet/>
      <dgm:spPr/>
      <dgm:t>
        <a:bodyPr/>
        <a:lstStyle/>
        <a:p>
          <a:r>
            <a:rPr lang="en-US"/>
            <a:t>11 States &amp; D.C. Legalized recreationally </a:t>
          </a:r>
        </a:p>
      </dgm:t>
    </dgm:pt>
    <dgm:pt modelId="{51F0B281-F7D7-4A7A-8BEB-8AF07645F9EC}" type="parTrans" cxnId="{E1720581-734E-4604-B272-63AB4E2B5D20}">
      <dgm:prSet/>
      <dgm:spPr/>
      <dgm:t>
        <a:bodyPr/>
        <a:lstStyle/>
        <a:p>
          <a:endParaRPr lang="en-US"/>
        </a:p>
      </dgm:t>
    </dgm:pt>
    <dgm:pt modelId="{A7BAA278-9903-4815-AF98-74F7A374783D}" type="sibTrans" cxnId="{E1720581-734E-4604-B272-63AB4E2B5D20}">
      <dgm:prSet/>
      <dgm:spPr/>
      <dgm:t>
        <a:bodyPr/>
        <a:lstStyle/>
        <a:p>
          <a:endParaRPr lang="en-US"/>
        </a:p>
      </dgm:t>
    </dgm:pt>
    <dgm:pt modelId="{C39C3C27-81D4-4C3F-8E93-2C814D7E4A7E}" type="pres">
      <dgm:prSet presAssocID="{E587CF21-1E82-4CE0-8DDF-5322FA8EE445}" presName="linear" presStyleCnt="0">
        <dgm:presLayoutVars>
          <dgm:animLvl val="lvl"/>
          <dgm:resizeHandles val="exact"/>
        </dgm:presLayoutVars>
      </dgm:prSet>
      <dgm:spPr/>
    </dgm:pt>
    <dgm:pt modelId="{4A14CD2A-8A40-4D83-BD9D-B3562808BD57}" type="pres">
      <dgm:prSet presAssocID="{397B79F7-4B8F-47B1-8E63-D61C36A4225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68BD85A-6DB5-4CC3-8047-C5B0087F4B47}" type="pres">
      <dgm:prSet presAssocID="{A7DDAFF1-2009-4A0F-B22F-14966CEE9C6E}" presName="spacer" presStyleCnt="0"/>
      <dgm:spPr/>
    </dgm:pt>
    <dgm:pt modelId="{095C86DB-6189-42C2-835E-224045BF1A90}" type="pres">
      <dgm:prSet presAssocID="{E2003DCD-831B-4CF2-A796-B3F6A3EE50D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954D917-0B8D-494B-8D13-CDE05B31E038}" srcId="{E587CF21-1E82-4CE0-8DDF-5322FA8EE445}" destId="{397B79F7-4B8F-47B1-8E63-D61C36A42251}" srcOrd="0" destOrd="0" parTransId="{7DD1007D-8CBE-4D0B-9382-A2372DC3604D}" sibTransId="{A7DDAFF1-2009-4A0F-B22F-14966CEE9C6E}"/>
    <dgm:cxn modelId="{C6346D2F-BFA0-46A0-8259-A1F178662C22}" type="presOf" srcId="{397B79F7-4B8F-47B1-8E63-D61C36A42251}" destId="{4A14CD2A-8A40-4D83-BD9D-B3562808BD57}" srcOrd="0" destOrd="0" presId="urn:microsoft.com/office/officeart/2005/8/layout/vList2"/>
    <dgm:cxn modelId="{F1399D39-ABCC-428D-9148-A9F3A2F49C4D}" type="presOf" srcId="{E2003DCD-831B-4CF2-A796-B3F6A3EE50D4}" destId="{095C86DB-6189-42C2-835E-224045BF1A90}" srcOrd="0" destOrd="0" presId="urn:microsoft.com/office/officeart/2005/8/layout/vList2"/>
    <dgm:cxn modelId="{5958A661-2B9A-49B2-AF2F-90989B78E462}" type="presOf" srcId="{E587CF21-1E82-4CE0-8DDF-5322FA8EE445}" destId="{C39C3C27-81D4-4C3F-8E93-2C814D7E4A7E}" srcOrd="0" destOrd="0" presId="urn:microsoft.com/office/officeart/2005/8/layout/vList2"/>
    <dgm:cxn modelId="{E1720581-734E-4604-B272-63AB4E2B5D20}" srcId="{E587CF21-1E82-4CE0-8DDF-5322FA8EE445}" destId="{E2003DCD-831B-4CF2-A796-B3F6A3EE50D4}" srcOrd="1" destOrd="0" parTransId="{51F0B281-F7D7-4A7A-8BEB-8AF07645F9EC}" sibTransId="{A7BAA278-9903-4815-AF98-74F7A374783D}"/>
    <dgm:cxn modelId="{E161B7D9-49B4-4771-A9D3-279DF405B7F4}" type="presParOf" srcId="{C39C3C27-81D4-4C3F-8E93-2C814D7E4A7E}" destId="{4A14CD2A-8A40-4D83-BD9D-B3562808BD57}" srcOrd="0" destOrd="0" presId="urn:microsoft.com/office/officeart/2005/8/layout/vList2"/>
    <dgm:cxn modelId="{CCAD1FE9-EF50-4B71-8CB5-1AE6283BE995}" type="presParOf" srcId="{C39C3C27-81D4-4C3F-8E93-2C814D7E4A7E}" destId="{768BD85A-6DB5-4CC3-8047-C5B0087F4B47}" srcOrd="1" destOrd="0" presId="urn:microsoft.com/office/officeart/2005/8/layout/vList2"/>
    <dgm:cxn modelId="{A938DD56-2BD6-41F5-9755-E45BBAB9B7EE}" type="presParOf" srcId="{C39C3C27-81D4-4C3F-8E93-2C814D7E4A7E}" destId="{095C86DB-6189-42C2-835E-224045BF1A9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EF5871-F52C-4F45-8588-7F7254DC132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620E271-196C-4219-BB62-B7C0732AE6C6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IACP/NHTSA</a:t>
          </a:r>
        </a:p>
      </dgm:t>
    </dgm:pt>
    <dgm:pt modelId="{6F20BF10-BA85-4C81-903E-0DCB62633CF5}" type="parTrans" cxnId="{EAB03E55-1E1E-42EE-BA52-3CD899F404D2}">
      <dgm:prSet/>
      <dgm:spPr/>
      <dgm:t>
        <a:bodyPr/>
        <a:lstStyle/>
        <a:p>
          <a:endParaRPr lang="en-US"/>
        </a:p>
      </dgm:t>
    </dgm:pt>
    <dgm:pt modelId="{6E45B5EF-76B2-44ED-8C97-F1C24C6866C4}" type="sibTrans" cxnId="{EAB03E55-1E1E-42EE-BA52-3CD899F404D2}">
      <dgm:prSet/>
      <dgm:spPr/>
      <dgm:t>
        <a:bodyPr/>
        <a:lstStyle/>
        <a:p>
          <a:endParaRPr lang="en-US"/>
        </a:p>
      </dgm:t>
    </dgm:pt>
    <dgm:pt modelId="{C2CD3D1B-B3DF-48AA-AB52-27FC19DF3C8D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6 Countries </a:t>
          </a:r>
        </a:p>
      </dgm:t>
    </dgm:pt>
    <dgm:pt modelId="{D55C9FF5-991B-419E-89FA-540EC4707CC5}" type="parTrans" cxnId="{9B0D2878-619C-4FA9-846F-3633B14ACFFF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A32E4721-3ED8-47F3-8E33-6BF7FA9AAC1B}" type="sibTrans" cxnId="{9B0D2878-619C-4FA9-846F-3633B14ACFFF}">
      <dgm:prSet/>
      <dgm:spPr/>
      <dgm:t>
        <a:bodyPr/>
        <a:lstStyle/>
        <a:p>
          <a:endParaRPr lang="en-US"/>
        </a:p>
      </dgm:t>
    </dgm:pt>
    <dgm:pt modelId="{DF77729D-7050-4305-B43C-348E79E6AB85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Every State</a:t>
          </a:r>
        </a:p>
      </dgm:t>
    </dgm:pt>
    <dgm:pt modelId="{78C39025-BEA8-4B0F-8368-BD943EBCBC7D}" type="parTrans" cxnId="{AFD8F6E8-2CA2-4F96-8955-CD42D460477B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AD4940FE-D712-493B-9616-BA06D03EF679}" type="sibTrans" cxnId="{AFD8F6E8-2CA2-4F96-8955-CD42D460477B}">
      <dgm:prSet/>
      <dgm:spPr/>
      <dgm:t>
        <a:bodyPr/>
        <a:lstStyle/>
        <a:p>
          <a:endParaRPr lang="en-US"/>
        </a:p>
      </dgm:t>
    </dgm:pt>
    <dgm:pt modelId="{64469E5C-620B-4A79-A7E6-0CADCAC505C3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NM since early 90’s</a:t>
          </a:r>
        </a:p>
      </dgm:t>
    </dgm:pt>
    <dgm:pt modelId="{08108214-5504-42AF-96E2-3A65946D8602}" type="parTrans" cxnId="{411DCF85-352F-4D11-8F3B-B174D619537E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D242E11-A71D-4B4E-9C5E-F3B26F5F4400}" type="sibTrans" cxnId="{411DCF85-352F-4D11-8F3B-B174D619537E}">
      <dgm:prSet/>
      <dgm:spPr/>
      <dgm:t>
        <a:bodyPr/>
        <a:lstStyle/>
        <a:p>
          <a:endParaRPr lang="en-US"/>
        </a:p>
      </dgm:t>
    </dgm:pt>
    <dgm:pt modelId="{2E2F454D-E190-4D40-ABE2-AF70D0873C17}" type="asst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72</a:t>
          </a:r>
        </a:p>
      </dgm:t>
    </dgm:pt>
    <dgm:pt modelId="{11FEE3F7-C31E-4F6E-B87F-AFA22C3BDDC2}" type="parTrans" cxnId="{C6B5835C-B6D6-47E3-A6FA-F8B4C850FFE0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73723756-C2EA-4B32-A94D-B2EDF8A4D6BE}" type="sibTrans" cxnId="{C6B5835C-B6D6-47E3-A6FA-F8B4C850FFE0}">
      <dgm:prSet/>
      <dgm:spPr/>
      <dgm:t>
        <a:bodyPr/>
        <a:lstStyle/>
        <a:p>
          <a:endParaRPr lang="en-US"/>
        </a:p>
      </dgm:t>
    </dgm:pt>
    <dgm:pt modelId="{2CFAE4B4-483F-4A76-876B-A9915365D206}" type="asst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10 Instructors</a:t>
          </a:r>
        </a:p>
      </dgm:t>
    </dgm:pt>
    <dgm:pt modelId="{1AF7F12E-A91A-4A76-9F20-96E9D1A59DC1}" type="parTrans" cxnId="{F887ED76-6D5F-47F7-84C8-24D274E2FB6F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53209BC-8D95-49C3-8256-6BBC2B5D160B}" type="sibTrans" cxnId="{F887ED76-6D5F-47F7-84C8-24D274E2FB6F}">
      <dgm:prSet/>
      <dgm:spPr/>
      <dgm:t>
        <a:bodyPr/>
        <a:lstStyle/>
        <a:p>
          <a:endParaRPr lang="en-US"/>
        </a:p>
      </dgm:t>
    </dgm:pt>
    <dgm:pt modelId="{ACEF9B48-36D3-49F9-A2BA-8ECB646294D0}" type="pres">
      <dgm:prSet presAssocID="{21EF5871-F52C-4F45-8588-7F7254DC13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B7946F7-7AF7-4114-B96B-DACD9FA2B9A2}" type="pres">
      <dgm:prSet presAssocID="{F620E271-196C-4219-BB62-B7C0732AE6C6}" presName="hierRoot1" presStyleCnt="0">
        <dgm:presLayoutVars>
          <dgm:hierBranch val="r"/>
        </dgm:presLayoutVars>
      </dgm:prSet>
      <dgm:spPr/>
    </dgm:pt>
    <dgm:pt modelId="{36478174-F80D-4FFC-8EE1-B161B73B2C19}" type="pres">
      <dgm:prSet presAssocID="{F620E271-196C-4219-BB62-B7C0732AE6C6}" presName="rootComposite1" presStyleCnt="0"/>
      <dgm:spPr/>
    </dgm:pt>
    <dgm:pt modelId="{1EB099A6-E8CE-426B-8A7D-47D01609BA05}" type="pres">
      <dgm:prSet presAssocID="{F620E271-196C-4219-BB62-B7C0732AE6C6}" presName="rootText1" presStyleLbl="node0" presStyleIdx="0" presStyleCnt="1">
        <dgm:presLayoutVars>
          <dgm:chPref val="3"/>
        </dgm:presLayoutVars>
      </dgm:prSet>
      <dgm:spPr/>
    </dgm:pt>
    <dgm:pt modelId="{54A65BB4-F84E-45DD-9A52-AB7EA0F39065}" type="pres">
      <dgm:prSet presAssocID="{F620E271-196C-4219-BB62-B7C0732AE6C6}" presName="rootConnector1" presStyleLbl="node1" presStyleIdx="0" presStyleCnt="0"/>
      <dgm:spPr/>
    </dgm:pt>
    <dgm:pt modelId="{B4A1FD48-63D1-40F4-A2C9-C6EB5C3A20B7}" type="pres">
      <dgm:prSet presAssocID="{F620E271-196C-4219-BB62-B7C0732AE6C6}" presName="hierChild2" presStyleCnt="0"/>
      <dgm:spPr/>
    </dgm:pt>
    <dgm:pt modelId="{F0FDCF6C-779D-4CF8-BC71-2E9F7FC7E633}" type="pres">
      <dgm:prSet presAssocID="{D55C9FF5-991B-419E-89FA-540EC4707CC5}" presName="Name50" presStyleLbl="parChTrans1D2" presStyleIdx="0" presStyleCnt="3"/>
      <dgm:spPr/>
    </dgm:pt>
    <dgm:pt modelId="{C57B3977-5982-4EC5-BFCD-5D071E711AC3}" type="pres">
      <dgm:prSet presAssocID="{C2CD3D1B-B3DF-48AA-AB52-27FC19DF3C8D}" presName="hierRoot2" presStyleCnt="0">
        <dgm:presLayoutVars>
          <dgm:hierBranch/>
        </dgm:presLayoutVars>
      </dgm:prSet>
      <dgm:spPr/>
    </dgm:pt>
    <dgm:pt modelId="{A1EFADD4-4A2C-4B91-8C3D-BFE2430692F2}" type="pres">
      <dgm:prSet presAssocID="{C2CD3D1B-B3DF-48AA-AB52-27FC19DF3C8D}" presName="rootComposite" presStyleCnt="0"/>
      <dgm:spPr/>
    </dgm:pt>
    <dgm:pt modelId="{723E0FCC-370F-437F-A0E6-7CF8FACED902}" type="pres">
      <dgm:prSet presAssocID="{C2CD3D1B-B3DF-48AA-AB52-27FC19DF3C8D}" presName="rootText" presStyleLbl="node2" presStyleIdx="0" presStyleCnt="3">
        <dgm:presLayoutVars>
          <dgm:chPref val="3"/>
        </dgm:presLayoutVars>
      </dgm:prSet>
      <dgm:spPr/>
    </dgm:pt>
    <dgm:pt modelId="{0ACB219E-4BE2-4534-8824-36650C329E66}" type="pres">
      <dgm:prSet presAssocID="{C2CD3D1B-B3DF-48AA-AB52-27FC19DF3C8D}" presName="rootConnector" presStyleLbl="node2" presStyleIdx="0" presStyleCnt="3"/>
      <dgm:spPr/>
    </dgm:pt>
    <dgm:pt modelId="{172BFB06-A6AE-425D-8155-15E19685816E}" type="pres">
      <dgm:prSet presAssocID="{C2CD3D1B-B3DF-48AA-AB52-27FC19DF3C8D}" presName="hierChild4" presStyleCnt="0"/>
      <dgm:spPr/>
    </dgm:pt>
    <dgm:pt modelId="{467C9BC2-7458-426D-BD8A-C3808D8B541B}" type="pres">
      <dgm:prSet presAssocID="{C2CD3D1B-B3DF-48AA-AB52-27FC19DF3C8D}" presName="hierChild5" presStyleCnt="0"/>
      <dgm:spPr/>
    </dgm:pt>
    <dgm:pt modelId="{75326256-690F-4F19-BBEF-DB843A077C94}" type="pres">
      <dgm:prSet presAssocID="{78C39025-BEA8-4B0F-8368-BD943EBCBC7D}" presName="Name50" presStyleLbl="parChTrans1D2" presStyleIdx="1" presStyleCnt="3"/>
      <dgm:spPr/>
    </dgm:pt>
    <dgm:pt modelId="{7C7CB9A6-C91F-49BE-BBF4-307EA47828CF}" type="pres">
      <dgm:prSet presAssocID="{DF77729D-7050-4305-B43C-348E79E6AB85}" presName="hierRoot2" presStyleCnt="0">
        <dgm:presLayoutVars>
          <dgm:hierBranch/>
        </dgm:presLayoutVars>
      </dgm:prSet>
      <dgm:spPr/>
    </dgm:pt>
    <dgm:pt modelId="{1763082A-BAA8-4AE9-9B92-2A6669691795}" type="pres">
      <dgm:prSet presAssocID="{DF77729D-7050-4305-B43C-348E79E6AB85}" presName="rootComposite" presStyleCnt="0"/>
      <dgm:spPr/>
    </dgm:pt>
    <dgm:pt modelId="{247DBB55-4EC4-4C81-AC9D-22B704A504CD}" type="pres">
      <dgm:prSet presAssocID="{DF77729D-7050-4305-B43C-348E79E6AB85}" presName="rootText" presStyleLbl="node2" presStyleIdx="1" presStyleCnt="3">
        <dgm:presLayoutVars>
          <dgm:chPref val="3"/>
        </dgm:presLayoutVars>
      </dgm:prSet>
      <dgm:spPr/>
    </dgm:pt>
    <dgm:pt modelId="{7F0E6159-752B-4660-BFEE-B26BF5B725CF}" type="pres">
      <dgm:prSet presAssocID="{DF77729D-7050-4305-B43C-348E79E6AB85}" presName="rootConnector" presStyleLbl="node2" presStyleIdx="1" presStyleCnt="3"/>
      <dgm:spPr/>
    </dgm:pt>
    <dgm:pt modelId="{20928989-2D52-4C5B-8FD9-C05503340C5F}" type="pres">
      <dgm:prSet presAssocID="{DF77729D-7050-4305-B43C-348E79E6AB85}" presName="hierChild4" presStyleCnt="0"/>
      <dgm:spPr/>
    </dgm:pt>
    <dgm:pt modelId="{B8D36D59-C8AF-4220-9722-9591BE204C25}" type="pres">
      <dgm:prSet presAssocID="{DF77729D-7050-4305-B43C-348E79E6AB85}" presName="hierChild5" presStyleCnt="0"/>
      <dgm:spPr/>
    </dgm:pt>
    <dgm:pt modelId="{CA94AE48-40E0-4331-BA74-F08735F01E79}" type="pres">
      <dgm:prSet presAssocID="{08108214-5504-42AF-96E2-3A65946D8602}" presName="Name50" presStyleLbl="parChTrans1D2" presStyleIdx="2" presStyleCnt="3"/>
      <dgm:spPr/>
    </dgm:pt>
    <dgm:pt modelId="{98B17CF5-C65D-493A-BF2B-5C01462461CE}" type="pres">
      <dgm:prSet presAssocID="{64469E5C-620B-4A79-A7E6-0CADCAC505C3}" presName="hierRoot2" presStyleCnt="0">
        <dgm:presLayoutVars>
          <dgm:hierBranch/>
        </dgm:presLayoutVars>
      </dgm:prSet>
      <dgm:spPr/>
    </dgm:pt>
    <dgm:pt modelId="{0B0EFDD0-2C24-4262-B41D-5BA99B51FED4}" type="pres">
      <dgm:prSet presAssocID="{64469E5C-620B-4A79-A7E6-0CADCAC505C3}" presName="rootComposite" presStyleCnt="0"/>
      <dgm:spPr/>
    </dgm:pt>
    <dgm:pt modelId="{6DF64490-A6B1-4832-B080-293F0CBDD161}" type="pres">
      <dgm:prSet presAssocID="{64469E5C-620B-4A79-A7E6-0CADCAC505C3}" presName="rootText" presStyleLbl="node2" presStyleIdx="2" presStyleCnt="3">
        <dgm:presLayoutVars>
          <dgm:chPref val="3"/>
        </dgm:presLayoutVars>
      </dgm:prSet>
      <dgm:spPr/>
    </dgm:pt>
    <dgm:pt modelId="{151C9D44-B5B8-47F1-8AE3-B6F3F730C52D}" type="pres">
      <dgm:prSet presAssocID="{64469E5C-620B-4A79-A7E6-0CADCAC505C3}" presName="rootConnector" presStyleLbl="node2" presStyleIdx="2" presStyleCnt="3"/>
      <dgm:spPr/>
    </dgm:pt>
    <dgm:pt modelId="{F8E953B2-1A98-4041-9957-EA434BFA78D5}" type="pres">
      <dgm:prSet presAssocID="{64469E5C-620B-4A79-A7E6-0CADCAC505C3}" presName="hierChild4" presStyleCnt="0"/>
      <dgm:spPr/>
    </dgm:pt>
    <dgm:pt modelId="{F1580778-9A32-4878-A7B8-33D1A6B4A7D3}" type="pres">
      <dgm:prSet presAssocID="{64469E5C-620B-4A79-A7E6-0CADCAC505C3}" presName="hierChild5" presStyleCnt="0"/>
      <dgm:spPr/>
    </dgm:pt>
    <dgm:pt modelId="{E049C20C-CB42-4874-8839-C1E2A18B84BA}" type="pres">
      <dgm:prSet presAssocID="{11FEE3F7-C31E-4F6E-B87F-AFA22C3BDDC2}" presName="Name111" presStyleLbl="parChTrans1D3" presStyleIdx="0" presStyleCnt="2"/>
      <dgm:spPr/>
    </dgm:pt>
    <dgm:pt modelId="{C04F5C55-D7B6-4482-B802-F2DB0D72977E}" type="pres">
      <dgm:prSet presAssocID="{2E2F454D-E190-4D40-ABE2-AF70D0873C17}" presName="hierRoot3" presStyleCnt="0">
        <dgm:presLayoutVars>
          <dgm:hierBranch/>
        </dgm:presLayoutVars>
      </dgm:prSet>
      <dgm:spPr/>
    </dgm:pt>
    <dgm:pt modelId="{50529C47-0621-4B40-991D-A6C04AFD4968}" type="pres">
      <dgm:prSet presAssocID="{2E2F454D-E190-4D40-ABE2-AF70D0873C17}" presName="rootComposite3" presStyleCnt="0"/>
      <dgm:spPr/>
    </dgm:pt>
    <dgm:pt modelId="{CF1C56CF-51D6-43BB-A74D-BA1D9C39CE31}" type="pres">
      <dgm:prSet presAssocID="{2E2F454D-E190-4D40-ABE2-AF70D0873C17}" presName="rootText3" presStyleLbl="asst2" presStyleIdx="0" presStyleCnt="2">
        <dgm:presLayoutVars>
          <dgm:chPref val="3"/>
        </dgm:presLayoutVars>
      </dgm:prSet>
      <dgm:spPr/>
    </dgm:pt>
    <dgm:pt modelId="{DBB9B00C-23E9-41D9-AAFD-9F93470F3B13}" type="pres">
      <dgm:prSet presAssocID="{2E2F454D-E190-4D40-ABE2-AF70D0873C17}" presName="rootConnector3" presStyleLbl="asst2" presStyleIdx="0" presStyleCnt="2"/>
      <dgm:spPr/>
    </dgm:pt>
    <dgm:pt modelId="{4608243E-534A-48B7-8930-B2413A96BA99}" type="pres">
      <dgm:prSet presAssocID="{2E2F454D-E190-4D40-ABE2-AF70D0873C17}" presName="hierChild6" presStyleCnt="0"/>
      <dgm:spPr/>
    </dgm:pt>
    <dgm:pt modelId="{A8A4FE3D-336F-4835-88F9-BF84B14F1792}" type="pres">
      <dgm:prSet presAssocID="{2E2F454D-E190-4D40-ABE2-AF70D0873C17}" presName="hierChild7" presStyleCnt="0"/>
      <dgm:spPr/>
    </dgm:pt>
    <dgm:pt modelId="{28CA6CA2-5CCE-4120-9D77-15599D036672}" type="pres">
      <dgm:prSet presAssocID="{1AF7F12E-A91A-4A76-9F20-96E9D1A59DC1}" presName="Name111" presStyleLbl="parChTrans1D3" presStyleIdx="1" presStyleCnt="2"/>
      <dgm:spPr/>
    </dgm:pt>
    <dgm:pt modelId="{CDCA1B1A-96A5-43E1-A3CE-46BA7E3CD848}" type="pres">
      <dgm:prSet presAssocID="{2CFAE4B4-483F-4A76-876B-A9915365D206}" presName="hierRoot3" presStyleCnt="0">
        <dgm:presLayoutVars>
          <dgm:hierBranch/>
        </dgm:presLayoutVars>
      </dgm:prSet>
      <dgm:spPr/>
    </dgm:pt>
    <dgm:pt modelId="{5FEAF0BC-18D0-43AF-878C-FE5AD0D89D55}" type="pres">
      <dgm:prSet presAssocID="{2CFAE4B4-483F-4A76-876B-A9915365D206}" presName="rootComposite3" presStyleCnt="0"/>
      <dgm:spPr/>
    </dgm:pt>
    <dgm:pt modelId="{2F24EDC6-E495-437D-BB51-F9CA9BF8EC9B}" type="pres">
      <dgm:prSet presAssocID="{2CFAE4B4-483F-4A76-876B-A9915365D206}" presName="rootText3" presStyleLbl="asst2" presStyleIdx="1" presStyleCnt="2">
        <dgm:presLayoutVars>
          <dgm:chPref val="3"/>
        </dgm:presLayoutVars>
      </dgm:prSet>
      <dgm:spPr/>
    </dgm:pt>
    <dgm:pt modelId="{F67BF47A-6BCD-4415-8CAC-B08F98957954}" type="pres">
      <dgm:prSet presAssocID="{2CFAE4B4-483F-4A76-876B-A9915365D206}" presName="rootConnector3" presStyleLbl="asst2" presStyleIdx="1" presStyleCnt="2"/>
      <dgm:spPr/>
    </dgm:pt>
    <dgm:pt modelId="{51A04A67-12AF-4825-B025-503FE6A29EBD}" type="pres">
      <dgm:prSet presAssocID="{2CFAE4B4-483F-4A76-876B-A9915365D206}" presName="hierChild6" presStyleCnt="0"/>
      <dgm:spPr/>
    </dgm:pt>
    <dgm:pt modelId="{1DAD44A8-0209-47B0-879A-075816F51E13}" type="pres">
      <dgm:prSet presAssocID="{2CFAE4B4-483F-4A76-876B-A9915365D206}" presName="hierChild7" presStyleCnt="0"/>
      <dgm:spPr/>
    </dgm:pt>
    <dgm:pt modelId="{6A167576-F959-4AC7-80B4-98A9883AC248}" type="pres">
      <dgm:prSet presAssocID="{F620E271-196C-4219-BB62-B7C0732AE6C6}" presName="hierChild3" presStyleCnt="0"/>
      <dgm:spPr/>
    </dgm:pt>
  </dgm:ptLst>
  <dgm:cxnLst>
    <dgm:cxn modelId="{C6B0AA02-3E1A-47DC-AAA9-411D296D774D}" type="presOf" srcId="{F620E271-196C-4219-BB62-B7C0732AE6C6}" destId="{1EB099A6-E8CE-426B-8A7D-47D01609BA05}" srcOrd="0" destOrd="0" presId="urn:microsoft.com/office/officeart/2005/8/layout/orgChart1"/>
    <dgm:cxn modelId="{01DA5115-61F4-43C2-B3F0-8AA36E24FF6B}" type="presOf" srcId="{64469E5C-620B-4A79-A7E6-0CADCAC505C3}" destId="{6DF64490-A6B1-4832-B080-293F0CBDD161}" srcOrd="0" destOrd="0" presId="urn:microsoft.com/office/officeart/2005/8/layout/orgChart1"/>
    <dgm:cxn modelId="{483B8B1E-9859-438C-89D4-E263D9B3D5C8}" type="presOf" srcId="{2E2F454D-E190-4D40-ABE2-AF70D0873C17}" destId="{DBB9B00C-23E9-41D9-AAFD-9F93470F3B13}" srcOrd="1" destOrd="0" presId="urn:microsoft.com/office/officeart/2005/8/layout/orgChart1"/>
    <dgm:cxn modelId="{01F71F25-2264-4CAF-A755-0CCB1DA80B98}" type="presOf" srcId="{C2CD3D1B-B3DF-48AA-AB52-27FC19DF3C8D}" destId="{723E0FCC-370F-437F-A0E6-7CF8FACED902}" srcOrd="0" destOrd="0" presId="urn:microsoft.com/office/officeart/2005/8/layout/orgChart1"/>
    <dgm:cxn modelId="{B41A5228-3C74-4350-8715-F1C9ED8BAE88}" type="presOf" srcId="{21EF5871-F52C-4F45-8588-7F7254DC1322}" destId="{ACEF9B48-36D3-49F9-A2BA-8ECB646294D0}" srcOrd="0" destOrd="0" presId="urn:microsoft.com/office/officeart/2005/8/layout/orgChart1"/>
    <dgm:cxn modelId="{98A38928-CD27-465C-84E1-EBD12372786E}" type="presOf" srcId="{2CFAE4B4-483F-4A76-876B-A9915365D206}" destId="{F67BF47A-6BCD-4415-8CAC-B08F98957954}" srcOrd="1" destOrd="0" presId="urn:microsoft.com/office/officeart/2005/8/layout/orgChart1"/>
    <dgm:cxn modelId="{C6B5835C-B6D6-47E3-A6FA-F8B4C850FFE0}" srcId="{64469E5C-620B-4A79-A7E6-0CADCAC505C3}" destId="{2E2F454D-E190-4D40-ABE2-AF70D0873C17}" srcOrd="0" destOrd="0" parTransId="{11FEE3F7-C31E-4F6E-B87F-AFA22C3BDDC2}" sibTransId="{73723756-C2EA-4B32-A94D-B2EDF8A4D6BE}"/>
    <dgm:cxn modelId="{18303E6A-1AC7-44AF-BD16-D2DBFE4676E1}" type="presOf" srcId="{F620E271-196C-4219-BB62-B7C0732AE6C6}" destId="{54A65BB4-F84E-45DD-9A52-AB7EA0F39065}" srcOrd="1" destOrd="0" presId="urn:microsoft.com/office/officeart/2005/8/layout/orgChart1"/>
    <dgm:cxn modelId="{A91FFF4E-A5B5-42EB-ABD9-06A4EA139C05}" type="presOf" srcId="{2E2F454D-E190-4D40-ABE2-AF70D0873C17}" destId="{CF1C56CF-51D6-43BB-A74D-BA1D9C39CE31}" srcOrd="0" destOrd="0" presId="urn:microsoft.com/office/officeart/2005/8/layout/orgChart1"/>
    <dgm:cxn modelId="{6BB66E52-1A64-4C2D-AA7D-B94FE13751EE}" type="presOf" srcId="{78C39025-BEA8-4B0F-8368-BD943EBCBC7D}" destId="{75326256-690F-4F19-BBEF-DB843A077C94}" srcOrd="0" destOrd="0" presId="urn:microsoft.com/office/officeart/2005/8/layout/orgChart1"/>
    <dgm:cxn modelId="{EAB03E55-1E1E-42EE-BA52-3CD899F404D2}" srcId="{21EF5871-F52C-4F45-8588-7F7254DC1322}" destId="{F620E271-196C-4219-BB62-B7C0732AE6C6}" srcOrd="0" destOrd="0" parTransId="{6F20BF10-BA85-4C81-903E-0DCB62633CF5}" sibTransId="{6E45B5EF-76B2-44ED-8C97-F1C24C6866C4}"/>
    <dgm:cxn modelId="{F887ED76-6D5F-47F7-84C8-24D274E2FB6F}" srcId="{64469E5C-620B-4A79-A7E6-0CADCAC505C3}" destId="{2CFAE4B4-483F-4A76-876B-A9915365D206}" srcOrd="1" destOrd="0" parTransId="{1AF7F12E-A91A-4A76-9F20-96E9D1A59DC1}" sibTransId="{353209BC-8D95-49C3-8256-6BBC2B5D160B}"/>
    <dgm:cxn modelId="{9B0D2878-619C-4FA9-846F-3633B14ACFFF}" srcId="{F620E271-196C-4219-BB62-B7C0732AE6C6}" destId="{C2CD3D1B-B3DF-48AA-AB52-27FC19DF3C8D}" srcOrd="0" destOrd="0" parTransId="{D55C9FF5-991B-419E-89FA-540EC4707CC5}" sibTransId="{A32E4721-3ED8-47F3-8E33-6BF7FA9AAC1B}"/>
    <dgm:cxn modelId="{411DCF85-352F-4D11-8F3B-B174D619537E}" srcId="{F620E271-196C-4219-BB62-B7C0732AE6C6}" destId="{64469E5C-620B-4A79-A7E6-0CADCAC505C3}" srcOrd="2" destOrd="0" parTransId="{08108214-5504-42AF-96E2-3A65946D8602}" sibTransId="{0D242E11-A71D-4B4E-9C5E-F3B26F5F4400}"/>
    <dgm:cxn modelId="{32B4A886-053D-476C-BC75-C6D1466B1D0C}" type="presOf" srcId="{11FEE3F7-C31E-4F6E-B87F-AFA22C3BDDC2}" destId="{E049C20C-CB42-4874-8839-C1E2A18B84BA}" srcOrd="0" destOrd="0" presId="urn:microsoft.com/office/officeart/2005/8/layout/orgChart1"/>
    <dgm:cxn modelId="{3923B091-835F-4BF6-BF3C-72F5E3832E8F}" type="presOf" srcId="{64469E5C-620B-4A79-A7E6-0CADCAC505C3}" destId="{151C9D44-B5B8-47F1-8AE3-B6F3F730C52D}" srcOrd="1" destOrd="0" presId="urn:microsoft.com/office/officeart/2005/8/layout/orgChart1"/>
    <dgm:cxn modelId="{3550DD9E-00D7-4C0C-943E-E5F061C416A5}" type="presOf" srcId="{2CFAE4B4-483F-4A76-876B-A9915365D206}" destId="{2F24EDC6-E495-437D-BB51-F9CA9BF8EC9B}" srcOrd="0" destOrd="0" presId="urn:microsoft.com/office/officeart/2005/8/layout/orgChart1"/>
    <dgm:cxn modelId="{2F97ECA2-2FFD-48E4-8F74-D30CD337F6B6}" type="presOf" srcId="{D55C9FF5-991B-419E-89FA-540EC4707CC5}" destId="{F0FDCF6C-779D-4CF8-BC71-2E9F7FC7E633}" srcOrd="0" destOrd="0" presId="urn:microsoft.com/office/officeart/2005/8/layout/orgChart1"/>
    <dgm:cxn modelId="{6B066AC8-BB87-49FB-8373-7ABF8CABD51A}" type="presOf" srcId="{1AF7F12E-A91A-4A76-9F20-96E9D1A59DC1}" destId="{28CA6CA2-5CCE-4120-9D77-15599D036672}" srcOrd="0" destOrd="0" presId="urn:microsoft.com/office/officeart/2005/8/layout/orgChart1"/>
    <dgm:cxn modelId="{E6BC09D9-DD3D-4AD3-8B92-F1FBCD738773}" type="presOf" srcId="{C2CD3D1B-B3DF-48AA-AB52-27FC19DF3C8D}" destId="{0ACB219E-4BE2-4534-8824-36650C329E66}" srcOrd="1" destOrd="0" presId="urn:microsoft.com/office/officeart/2005/8/layout/orgChart1"/>
    <dgm:cxn modelId="{C073D2DE-CF43-4A7F-90AE-94A43C1C8E9A}" type="presOf" srcId="{DF77729D-7050-4305-B43C-348E79E6AB85}" destId="{247DBB55-4EC4-4C81-AC9D-22B704A504CD}" srcOrd="0" destOrd="0" presId="urn:microsoft.com/office/officeart/2005/8/layout/orgChart1"/>
    <dgm:cxn modelId="{CBE89DE5-779B-411F-B4BE-E6B1962B1EAA}" type="presOf" srcId="{DF77729D-7050-4305-B43C-348E79E6AB85}" destId="{7F0E6159-752B-4660-BFEE-B26BF5B725CF}" srcOrd="1" destOrd="0" presId="urn:microsoft.com/office/officeart/2005/8/layout/orgChart1"/>
    <dgm:cxn modelId="{AFD8F6E8-2CA2-4F96-8955-CD42D460477B}" srcId="{F620E271-196C-4219-BB62-B7C0732AE6C6}" destId="{DF77729D-7050-4305-B43C-348E79E6AB85}" srcOrd="1" destOrd="0" parTransId="{78C39025-BEA8-4B0F-8368-BD943EBCBC7D}" sibTransId="{AD4940FE-D712-493B-9616-BA06D03EF679}"/>
    <dgm:cxn modelId="{3359F6F5-FED4-4EDE-BC55-53E943B1C482}" type="presOf" srcId="{08108214-5504-42AF-96E2-3A65946D8602}" destId="{CA94AE48-40E0-4331-BA74-F08735F01E79}" srcOrd="0" destOrd="0" presId="urn:microsoft.com/office/officeart/2005/8/layout/orgChart1"/>
    <dgm:cxn modelId="{6F0EEF9F-8885-446A-9779-6220236B65CD}" type="presParOf" srcId="{ACEF9B48-36D3-49F9-A2BA-8ECB646294D0}" destId="{AB7946F7-7AF7-4114-B96B-DACD9FA2B9A2}" srcOrd="0" destOrd="0" presId="urn:microsoft.com/office/officeart/2005/8/layout/orgChart1"/>
    <dgm:cxn modelId="{873081CD-F3AD-47E4-95C8-85592D9581B5}" type="presParOf" srcId="{AB7946F7-7AF7-4114-B96B-DACD9FA2B9A2}" destId="{36478174-F80D-4FFC-8EE1-B161B73B2C19}" srcOrd="0" destOrd="0" presId="urn:microsoft.com/office/officeart/2005/8/layout/orgChart1"/>
    <dgm:cxn modelId="{83E45556-67C2-4E6D-BC0C-F9F1741EC6F3}" type="presParOf" srcId="{36478174-F80D-4FFC-8EE1-B161B73B2C19}" destId="{1EB099A6-E8CE-426B-8A7D-47D01609BA05}" srcOrd="0" destOrd="0" presId="urn:microsoft.com/office/officeart/2005/8/layout/orgChart1"/>
    <dgm:cxn modelId="{86324189-6331-45AF-B6D8-6C532A1F1C42}" type="presParOf" srcId="{36478174-F80D-4FFC-8EE1-B161B73B2C19}" destId="{54A65BB4-F84E-45DD-9A52-AB7EA0F39065}" srcOrd="1" destOrd="0" presId="urn:microsoft.com/office/officeart/2005/8/layout/orgChart1"/>
    <dgm:cxn modelId="{7F99E1BC-D0CA-42EA-9090-58058140581C}" type="presParOf" srcId="{AB7946F7-7AF7-4114-B96B-DACD9FA2B9A2}" destId="{B4A1FD48-63D1-40F4-A2C9-C6EB5C3A20B7}" srcOrd="1" destOrd="0" presId="urn:microsoft.com/office/officeart/2005/8/layout/orgChart1"/>
    <dgm:cxn modelId="{11B95F0B-9FAC-448A-B8DA-4FDB8E894CB7}" type="presParOf" srcId="{B4A1FD48-63D1-40F4-A2C9-C6EB5C3A20B7}" destId="{F0FDCF6C-779D-4CF8-BC71-2E9F7FC7E633}" srcOrd="0" destOrd="0" presId="urn:microsoft.com/office/officeart/2005/8/layout/orgChart1"/>
    <dgm:cxn modelId="{1EA942E2-1AF8-489E-94DE-F63BBA8EF5C0}" type="presParOf" srcId="{B4A1FD48-63D1-40F4-A2C9-C6EB5C3A20B7}" destId="{C57B3977-5982-4EC5-BFCD-5D071E711AC3}" srcOrd="1" destOrd="0" presId="urn:microsoft.com/office/officeart/2005/8/layout/orgChart1"/>
    <dgm:cxn modelId="{9A61F4BB-10B8-4904-B282-E536D7F7674A}" type="presParOf" srcId="{C57B3977-5982-4EC5-BFCD-5D071E711AC3}" destId="{A1EFADD4-4A2C-4B91-8C3D-BFE2430692F2}" srcOrd="0" destOrd="0" presId="urn:microsoft.com/office/officeart/2005/8/layout/orgChart1"/>
    <dgm:cxn modelId="{A6D37AB2-B6D0-4E45-85E1-3CECEC4C2D25}" type="presParOf" srcId="{A1EFADD4-4A2C-4B91-8C3D-BFE2430692F2}" destId="{723E0FCC-370F-437F-A0E6-7CF8FACED902}" srcOrd="0" destOrd="0" presId="urn:microsoft.com/office/officeart/2005/8/layout/orgChart1"/>
    <dgm:cxn modelId="{0A6C9AE6-342A-4491-B48C-02149597B413}" type="presParOf" srcId="{A1EFADD4-4A2C-4B91-8C3D-BFE2430692F2}" destId="{0ACB219E-4BE2-4534-8824-36650C329E66}" srcOrd="1" destOrd="0" presId="urn:microsoft.com/office/officeart/2005/8/layout/orgChart1"/>
    <dgm:cxn modelId="{26D97126-A49B-454A-B628-BDB736C9DEFF}" type="presParOf" srcId="{C57B3977-5982-4EC5-BFCD-5D071E711AC3}" destId="{172BFB06-A6AE-425D-8155-15E19685816E}" srcOrd="1" destOrd="0" presId="urn:microsoft.com/office/officeart/2005/8/layout/orgChart1"/>
    <dgm:cxn modelId="{4E63F3A7-B64E-419A-9D92-99F4B9FCAED4}" type="presParOf" srcId="{C57B3977-5982-4EC5-BFCD-5D071E711AC3}" destId="{467C9BC2-7458-426D-BD8A-C3808D8B541B}" srcOrd="2" destOrd="0" presId="urn:microsoft.com/office/officeart/2005/8/layout/orgChart1"/>
    <dgm:cxn modelId="{1130D8C7-6EC2-4245-98B3-EDFEBF860BE1}" type="presParOf" srcId="{B4A1FD48-63D1-40F4-A2C9-C6EB5C3A20B7}" destId="{75326256-690F-4F19-BBEF-DB843A077C94}" srcOrd="2" destOrd="0" presId="urn:microsoft.com/office/officeart/2005/8/layout/orgChart1"/>
    <dgm:cxn modelId="{760BDD92-97F4-422C-88F6-4D509C58EA10}" type="presParOf" srcId="{B4A1FD48-63D1-40F4-A2C9-C6EB5C3A20B7}" destId="{7C7CB9A6-C91F-49BE-BBF4-307EA47828CF}" srcOrd="3" destOrd="0" presId="urn:microsoft.com/office/officeart/2005/8/layout/orgChart1"/>
    <dgm:cxn modelId="{0073F09E-C761-4DD4-97EC-9E41455D3B79}" type="presParOf" srcId="{7C7CB9A6-C91F-49BE-BBF4-307EA47828CF}" destId="{1763082A-BAA8-4AE9-9B92-2A6669691795}" srcOrd="0" destOrd="0" presId="urn:microsoft.com/office/officeart/2005/8/layout/orgChart1"/>
    <dgm:cxn modelId="{3A086264-B8ED-424A-9CE1-B774C6D5624A}" type="presParOf" srcId="{1763082A-BAA8-4AE9-9B92-2A6669691795}" destId="{247DBB55-4EC4-4C81-AC9D-22B704A504CD}" srcOrd="0" destOrd="0" presId="urn:microsoft.com/office/officeart/2005/8/layout/orgChart1"/>
    <dgm:cxn modelId="{CBD460DC-2BBD-4F73-AD28-9F5820F2A225}" type="presParOf" srcId="{1763082A-BAA8-4AE9-9B92-2A6669691795}" destId="{7F0E6159-752B-4660-BFEE-B26BF5B725CF}" srcOrd="1" destOrd="0" presId="urn:microsoft.com/office/officeart/2005/8/layout/orgChart1"/>
    <dgm:cxn modelId="{295557AA-452E-4DC8-B651-F31851EFC570}" type="presParOf" srcId="{7C7CB9A6-C91F-49BE-BBF4-307EA47828CF}" destId="{20928989-2D52-4C5B-8FD9-C05503340C5F}" srcOrd="1" destOrd="0" presId="urn:microsoft.com/office/officeart/2005/8/layout/orgChart1"/>
    <dgm:cxn modelId="{CCB82DCF-4F52-4025-BD4C-AA9A1FDADC2D}" type="presParOf" srcId="{7C7CB9A6-C91F-49BE-BBF4-307EA47828CF}" destId="{B8D36D59-C8AF-4220-9722-9591BE204C25}" srcOrd="2" destOrd="0" presId="urn:microsoft.com/office/officeart/2005/8/layout/orgChart1"/>
    <dgm:cxn modelId="{0B7E3FA1-13EC-48A0-8723-62FA6BD71BB3}" type="presParOf" srcId="{B4A1FD48-63D1-40F4-A2C9-C6EB5C3A20B7}" destId="{CA94AE48-40E0-4331-BA74-F08735F01E79}" srcOrd="4" destOrd="0" presId="urn:microsoft.com/office/officeart/2005/8/layout/orgChart1"/>
    <dgm:cxn modelId="{C83AA5AA-F019-4F1C-A745-85A7B4CC15C0}" type="presParOf" srcId="{B4A1FD48-63D1-40F4-A2C9-C6EB5C3A20B7}" destId="{98B17CF5-C65D-493A-BF2B-5C01462461CE}" srcOrd="5" destOrd="0" presId="urn:microsoft.com/office/officeart/2005/8/layout/orgChart1"/>
    <dgm:cxn modelId="{D1526840-E1F0-44D4-95DF-3E56F188A1B3}" type="presParOf" srcId="{98B17CF5-C65D-493A-BF2B-5C01462461CE}" destId="{0B0EFDD0-2C24-4262-B41D-5BA99B51FED4}" srcOrd="0" destOrd="0" presId="urn:microsoft.com/office/officeart/2005/8/layout/orgChart1"/>
    <dgm:cxn modelId="{E890904B-C482-4BED-B3EE-0CDAB0E77AD6}" type="presParOf" srcId="{0B0EFDD0-2C24-4262-B41D-5BA99B51FED4}" destId="{6DF64490-A6B1-4832-B080-293F0CBDD161}" srcOrd="0" destOrd="0" presId="urn:microsoft.com/office/officeart/2005/8/layout/orgChart1"/>
    <dgm:cxn modelId="{AB578DED-AEEE-40AF-9A37-78F54480E9BE}" type="presParOf" srcId="{0B0EFDD0-2C24-4262-B41D-5BA99B51FED4}" destId="{151C9D44-B5B8-47F1-8AE3-B6F3F730C52D}" srcOrd="1" destOrd="0" presId="urn:microsoft.com/office/officeart/2005/8/layout/orgChart1"/>
    <dgm:cxn modelId="{5F821A23-2000-4F13-848D-1136677FD8F3}" type="presParOf" srcId="{98B17CF5-C65D-493A-BF2B-5C01462461CE}" destId="{F8E953B2-1A98-4041-9957-EA434BFA78D5}" srcOrd="1" destOrd="0" presId="urn:microsoft.com/office/officeart/2005/8/layout/orgChart1"/>
    <dgm:cxn modelId="{D4BB1685-D823-446E-A2EC-2DEF7C9D0B88}" type="presParOf" srcId="{98B17CF5-C65D-493A-BF2B-5C01462461CE}" destId="{F1580778-9A32-4878-A7B8-33D1A6B4A7D3}" srcOrd="2" destOrd="0" presId="urn:microsoft.com/office/officeart/2005/8/layout/orgChart1"/>
    <dgm:cxn modelId="{01958BCC-4971-44FA-81DF-B8BA1F1175A6}" type="presParOf" srcId="{F1580778-9A32-4878-A7B8-33D1A6B4A7D3}" destId="{E049C20C-CB42-4874-8839-C1E2A18B84BA}" srcOrd="0" destOrd="0" presId="urn:microsoft.com/office/officeart/2005/8/layout/orgChart1"/>
    <dgm:cxn modelId="{B06EE7F9-65AE-45EB-B641-5734B44BF2F0}" type="presParOf" srcId="{F1580778-9A32-4878-A7B8-33D1A6B4A7D3}" destId="{C04F5C55-D7B6-4482-B802-F2DB0D72977E}" srcOrd="1" destOrd="0" presId="urn:microsoft.com/office/officeart/2005/8/layout/orgChart1"/>
    <dgm:cxn modelId="{B1AD60EF-8DC6-4572-BE41-C4835E27D310}" type="presParOf" srcId="{C04F5C55-D7B6-4482-B802-F2DB0D72977E}" destId="{50529C47-0621-4B40-991D-A6C04AFD4968}" srcOrd="0" destOrd="0" presId="urn:microsoft.com/office/officeart/2005/8/layout/orgChart1"/>
    <dgm:cxn modelId="{DB5F30C6-E9DC-495E-8478-4815437AE87C}" type="presParOf" srcId="{50529C47-0621-4B40-991D-A6C04AFD4968}" destId="{CF1C56CF-51D6-43BB-A74D-BA1D9C39CE31}" srcOrd="0" destOrd="0" presId="urn:microsoft.com/office/officeart/2005/8/layout/orgChart1"/>
    <dgm:cxn modelId="{A31D1DD5-761E-48E7-8E47-B35FDCDA4402}" type="presParOf" srcId="{50529C47-0621-4B40-991D-A6C04AFD4968}" destId="{DBB9B00C-23E9-41D9-AAFD-9F93470F3B13}" srcOrd="1" destOrd="0" presId="urn:microsoft.com/office/officeart/2005/8/layout/orgChart1"/>
    <dgm:cxn modelId="{CE7711BB-A1CF-4854-A382-432579F57BAF}" type="presParOf" srcId="{C04F5C55-D7B6-4482-B802-F2DB0D72977E}" destId="{4608243E-534A-48B7-8930-B2413A96BA99}" srcOrd="1" destOrd="0" presId="urn:microsoft.com/office/officeart/2005/8/layout/orgChart1"/>
    <dgm:cxn modelId="{04CE0D7B-BA81-44D4-8077-A350EA07BA7B}" type="presParOf" srcId="{C04F5C55-D7B6-4482-B802-F2DB0D72977E}" destId="{A8A4FE3D-336F-4835-88F9-BF84B14F1792}" srcOrd="2" destOrd="0" presId="urn:microsoft.com/office/officeart/2005/8/layout/orgChart1"/>
    <dgm:cxn modelId="{DC63F685-0DE7-4FCD-B3EB-64184D3E72FA}" type="presParOf" srcId="{F1580778-9A32-4878-A7B8-33D1A6B4A7D3}" destId="{28CA6CA2-5CCE-4120-9D77-15599D036672}" srcOrd="2" destOrd="0" presId="urn:microsoft.com/office/officeart/2005/8/layout/orgChart1"/>
    <dgm:cxn modelId="{C716A037-0F17-472A-AB4F-8F236E84AC33}" type="presParOf" srcId="{F1580778-9A32-4878-A7B8-33D1A6B4A7D3}" destId="{CDCA1B1A-96A5-43E1-A3CE-46BA7E3CD848}" srcOrd="3" destOrd="0" presId="urn:microsoft.com/office/officeart/2005/8/layout/orgChart1"/>
    <dgm:cxn modelId="{CBF60855-25E0-4D84-882B-F207FF4E7FAE}" type="presParOf" srcId="{CDCA1B1A-96A5-43E1-A3CE-46BA7E3CD848}" destId="{5FEAF0BC-18D0-43AF-878C-FE5AD0D89D55}" srcOrd="0" destOrd="0" presId="urn:microsoft.com/office/officeart/2005/8/layout/orgChart1"/>
    <dgm:cxn modelId="{13032DA4-9FE1-434B-A61E-29BEA5F9DEF6}" type="presParOf" srcId="{5FEAF0BC-18D0-43AF-878C-FE5AD0D89D55}" destId="{2F24EDC6-E495-437D-BB51-F9CA9BF8EC9B}" srcOrd="0" destOrd="0" presId="urn:microsoft.com/office/officeart/2005/8/layout/orgChart1"/>
    <dgm:cxn modelId="{20E30D46-B52C-47C2-B8EC-44C0CC4258DA}" type="presParOf" srcId="{5FEAF0BC-18D0-43AF-878C-FE5AD0D89D55}" destId="{F67BF47A-6BCD-4415-8CAC-B08F98957954}" srcOrd="1" destOrd="0" presId="urn:microsoft.com/office/officeart/2005/8/layout/orgChart1"/>
    <dgm:cxn modelId="{09A0CD61-7565-47A0-AA15-43AC30AF2EC5}" type="presParOf" srcId="{CDCA1B1A-96A5-43E1-A3CE-46BA7E3CD848}" destId="{51A04A67-12AF-4825-B025-503FE6A29EBD}" srcOrd="1" destOrd="0" presId="urn:microsoft.com/office/officeart/2005/8/layout/orgChart1"/>
    <dgm:cxn modelId="{AD4B9CBD-CA02-48C7-BADC-66A02792ABD6}" type="presParOf" srcId="{CDCA1B1A-96A5-43E1-A3CE-46BA7E3CD848}" destId="{1DAD44A8-0209-47B0-879A-075816F51E13}" srcOrd="2" destOrd="0" presId="urn:microsoft.com/office/officeart/2005/8/layout/orgChart1"/>
    <dgm:cxn modelId="{F6CAF593-F5E9-4680-9070-DA320EB3D9D3}" type="presParOf" srcId="{AB7946F7-7AF7-4114-B96B-DACD9FA2B9A2}" destId="{6A167576-F959-4AC7-80B4-98A9883AC2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4CD2A-8A40-4D83-BD9D-B3562808BD57}">
      <dsp:nvSpPr>
        <dsp:cNvPr id="0" name=""/>
        <dsp:cNvSpPr/>
      </dsp:nvSpPr>
      <dsp:spPr>
        <a:xfrm>
          <a:off x="0" y="24367"/>
          <a:ext cx="5924550" cy="22297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33 States Legalized on some level (Medical)</a:t>
          </a:r>
        </a:p>
      </dsp:txBody>
      <dsp:txXfrm>
        <a:off x="108846" y="133213"/>
        <a:ext cx="5706858" cy="2012035"/>
      </dsp:txXfrm>
    </dsp:sp>
    <dsp:sp modelId="{095C86DB-6189-42C2-835E-224045BF1A90}">
      <dsp:nvSpPr>
        <dsp:cNvPr id="0" name=""/>
        <dsp:cNvSpPr/>
      </dsp:nvSpPr>
      <dsp:spPr>
        <a:xfrm>
          <a:off x="0" y="2375055"/>
          <a:ext cx="5924550" cy="2229727"/>
        </a:xfrm>
        <a:prstGeom prst="roundRect">
          <a:avLst/>
        </a:prstGeom>
        <a:gradFill rotWithShape="0">
          <a:gsLst>
            <a:gs pos="0">
              <a:schemeClr val="accent2">
                <a:hueOff val="2212920"/>
                <a:satOff val="10201"/>
                <a:lumOff val="156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2212920"/>
                <a:satOff val="10201"/>
                <a:lumOff val="156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2212920"/>
                <a:satOff val="10201"/>
                <a:lumOff val="156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11 States &amp; D.C. Legalized recreationally </a:t>
          </a:r>
        </a:p>
      </dsp:txBody>
      <dsp:txXfrm>
        <a:off x="108846" y="2483901"/>
        <a:ext cx="5706858" cy="2012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A6CA2-5CCE-4120-9D77-15599D036672}">
      <dsp:nvSpPr>
        <dsp:cNvPr id="0" name=""/>
        <dsp:cNvSpPr/>
      </dsp:nvSpPr>
      <dsp:spPr>
        <a:xfrm>
          <a:off x="5366023" y="3982792"/>
          <a:ext cx="158916" cy="696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206"/>
              </a:lnTo>
              <a:lnTo>
                <a:pt x="158916" y="696206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9C20C-CB42-4874-8839-C1E2A18B84BA}">
      <dsp:nvSpPr>
        <dsp:cNvPr id="0" name=""/>
        <dsp:cNvSpPr/>
      </dsp:nvSpPr>
      <dsp:spPr>
        <a:xfrm>
          <a:off x="5207107" y="3982792"/>
          <a:ext cx="158916" cy="696206"/>
        </a:xfrm>
        <a:custGeom>
          <a:avLst/>
          <a:gdLst/>
          <a:ahLst/>
          <a:cxnLst/>
          <a:rect l="0" t="0" r="0" b="0"/>
          <a:pathLst>
            <a:path>
              <a:moveTo>
                <a:pt x="158916" y="0"/>
              </a:moveTo>
              <a:lnTo>
                <a:pt x="158916" y="696206"/>
              </a:lnTo>
              <a:lnTo>
                <a:pt x="0" y="696206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4AE48-40E0-4331-BA74-F08735F01E79}">
      <dsp:nvSpPr>
        <dsp:cNvPr id="0" name=""/>
        <dsp:cNvSpPr/>
      </dsp:nvSpPr>
      <dsp:spPr>
        <a:xfrm>
          <a:off x="3466591" y="759054"/>
          <a:ext cx="1142686" cy="2845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5364"/>
              </a:lnTo>
              <a:lnTo>
                <a:pt x="1142686" y="2845364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26256-690F-4F19-BBEF-DB843A077C94}">
      <dsp:nvSpPr>
        <dsp:cNvPr id="0" name=""/>
        <dsp:cNvSpPr/>
      </dsp:nvSpPr>
      <dsp:spPr>
        <a:xfrm>
          <a:off x="3466591" y="759054"/>
          <a:ext cx="227023" cy="1770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785"/>
              </a:lnTo>
              <a:lnTo>
                <a:pt x="227023" y="1770785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DCF6C-779D-4CF8-BC71-2E9F7FC7E633}">
      <dsp:nvSpPr>
        <dsp:cNvPr id="0" name=""/>
        <dsp:cNvSpPr/>
      </dsp:nvSpPr>
      <dsp:spPr>
        <a:xfrm>
          <a:off x="3466591" y="759054"/>
          <a:ext cx="227023" cy="696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206"/>
              </a:lnTo>
              <a:lnTo>
                <a:pt x="227023" y="696206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099A6-E8CE-426B-8A7D-47D01609BA05}">
      <dsp:nvSpPr>
        <dsp:cNvPr id="0" name=""/>
        <dsp:cNvSpPr/>
      </dsp:nvSpPr>
      <dsp:spPr>
        <a:xfrm>
          <a:off x="3315242" y="2308"/>
          <a:ext cx="1513491" cy="756745"/>
        </a:xfrm>
        <a:prstGeom prst="rect">
          <a:avLst/>
        </a:prstGeom>
        <a:solidFill>
          <a:schemeClr val="tx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IACP/NHTSA</a:t>
          </a:r>
        </a:p>
      </dsp:txBody>
      <dsp:txXfrm>
        <a:off x="3315242" y="2308"/>
        <a:ext cx="1513491" cy="756745"/>
      </dsp:txXfrm>
    </dsp:sp>
    <dsp:sp modelId="{723E0FCC-370F-437F-A0E6-7CF8FACED902}">
      <dsp:nvSpPr>
        <dsp:cNvPr id="0" name=""/>
        <dsp:cNvSpPr/>
      </dsp:nvSpPr>
      <dsp:spPr>
        <a:xfrm>
          <a:off x="3693615" y="1076887"/>
          <a:ext cx="1513491" cy="756745"/>
        </a:xfrm>
        <a:prstGeom prst="rect">
          <a:avLst/>
        </a:prstGeom>
        <a:solidFill>
          <a:schemeClr val="tx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6 Countries </a:t>
          </a:r>
        </a:p>
      </dsp:txBody>
      <dsp:txXfrm>
        <a:off x="3693615" y="1076887"/>
        <a:ext cx="1513491" cy="756745"/>
      </dsp:txXfrm>
    </dsp:sp>
    <dsp:sp modelId="{247DBB55-4EC4-4C81-AC9D-22B704A504CD}">
      <dsp:nvSpPr>
        <dsp:cNvPr id="0" name=""/>
        <dsp:cNvSpPr/>
      </dsp:nvSpPr>
      <dsp:spPr>
        <a:xfrm>
          <a:off x="3693615" y="2151467"/>
          <a:ext cx="1513491" cy="756745"/>
        </a:xfrm>
        <a:prstGeom prst="rect">
          <a:avLst/>
        </a:prstGeom>
        <a:solidFill>
          <a:schemeClr val="tx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Every State</a:t>
          </a:r>
        </a:p>
      </dsp:txBody>
      <dsp:txXfrm>
        <a:off x="3693615" y="2151467"/>
        <a:ext cx="1513491" cy="756745"/>
      </dsp:txXfrm>
    </dsp:sp>
    <dsp:sp modelId="{6DF64490-A6B1-4832-B080-293F0CBDD161}">
      <dsp:nvSpPr>
        <dsp:cNvPr id="0" name=""/>
        <dsp:cNvSpPr/>
      </dsp:nvSpPr>
      <dsp:spPr>
        <a:xfrm>
          <a:off x="4609278" y="3226046"/>
          <a:ext cx="1513491" cy="756745"/>
        </a:xfrm>
        <a:prstGeom prst="rect">
          <a:avLst/>
        </a:prstGeom>
        <a:solidFill>
          <a:schemeClr val="tx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NM since early 90’s</a:t>
          </a:r>
        </a:p>
      </dsp:txBody>
      <dsp:txXfrm>
        <a:off x="4609278" y="3226046"/>
        <a:ext cx="1513491" cy="756745"/>
      </dsp:txXfrm>
    </dsp:sp>
    <dsp:sp modelId="{CF1C56CF-51D6-43BB-A74D-BA1D9C39CE31}">
      <dsp:nvSpPr>
        <dsp:cNvPr id="0" name=""/>
        <dsp:cNvSpPr/>
      </dsp:nvSpPr>
      <dsp:spPr>
        <a:xfrm>
          <a:off x="3693615" y="4300625"/>
          <a:ext cx="1513491" cy="756745"/>
        </a:xfrm>
        <a:prstGeom prst="rect">
          <a:avLst/>
        </a:prstGeom>
        <a:solidFill>
          <a:schemeClr val="tx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72</a:t>
          </a:r>
        </a:p>
      </dsp:txBody>
      <dsp:txXfrm>
        <a:off x="3693615" y="4300625"/>
        <a:ext cx="1513491" cy="756745"/>
      </dsp:txXfrm>
    </dsp:sp>
    <dsp:sp modelId="{2F24EDC6-E495-437D-BB51-F9CA9BF8EC9B}">
      <dsp:nvSpPr>
        <dsp:cNvPr id="0" name=""/>
        <dsp:cNvSpPr/>
      </dsp:nvSpPr>
      <dsp:spPr>
        <a:xfrm>
          <a:off x="5524940" y="4300625"/>
          <a:ext cx="1513491" cy="756745"/>
        </a:xfrm>
        <a:prstGeom prst="rect">
          <a:avLst/>
        </a:prstGeom>
        <a:solidFill>
          <a:schemeClr val="tx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10 Instructors</a:t>
          </a:r>
        </a:p>
      </dsp:txBody>
      <dsp:txXfrm>
        <a:off x="5524940" y="4300625"/>
        <a:ext cx="1513491" cy="756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D6B02-4776-4855-9BE2-24F62357CD22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80348-A509-49E3-924C-E147F994AC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6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BB03-36AA-44E3-952A-9C634AF89D08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3F1-40CF-4CC3-AFF8-A7BEE70F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BB03-36AA-44E3-952A-9C634AF89D08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3F1-40CF-4CC3-AFF8-A7BEE70F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3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BB03-36AA-44E3-952A-9C634AF89D08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3F1-40CF-4CC3-AFF8-A7BEE70F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11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BB03-36AA-44E3-952A-9C634AF89D08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3F1-40CF-4CC3-AFF8-A7BEE70F1C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2854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BB03-36AA-44E3-952A-9C634AF89D08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3F1-40CF-4CC3-AFF8-A7BEE70F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44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BB03-36AA-44E3-952A-9C634AF89D08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3F1-40CF-4CC3-AFF8-A7BEE70F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28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BB03-36AA-44E3-952A-9C634AF89D08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3F1-40CF-4CC3-AFF8-A7BEE70F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22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BB03-36AA-44E3-952A-9C634AF89D08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3F1-40CF-4CC3-AFF8-A7BEE70F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64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BB03-36AA-44E3-952A-9C634AF89D08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3F1-40CF-4CC3-AFF8-A7BEE70F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8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BB03-36AA-44E3-952A-9C634AF89D08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3F1-40CF-4CC3-AFF8-A7BEE70F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BB03-36AA-44E3-952A-9C634AF89D08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3F1-40CF-4CC3-AFF8-A7BEE70F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0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BB03-36AA-44E3-952A-9C634AF89D08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3F1-40CF-4CC3-AFF8-A7BEE70F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BB03-36AA-44E3-952A-9C634AF89D08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3F1-40CF-4CC3-AFF8-A7BEE70F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6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BB03-36AA-44E3-952A-9C634AF89D08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3F1-40CF-4CC3-AFF8-A7BEE70F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9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BB03-36AA-44E3-952A-9C634AF89D08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3F1-40CF-4CC3-AFF8-A7BEE70F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8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BB03-36AA-44E3-952A-9C634AF89D08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3F1-40CF-4CC3-AFF8-A7BEE70F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9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BB03-36AA-44E3-952A-9C634AF89D08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353F1-40CF-4CC3-AFF8-A7BEE70F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4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9BB03-36AA-44E3-952A-9C634AF89D08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353F1-40CF-4CC3-AFF8-A7BEE70F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38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nmdre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dot.gov/news/2018/april/cdot-survey-reveals-new-insight-on-marijuana-and-driv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3" y="315686"/>
            <a:ext cx="10353761" cy="1326321"/>
          </a:xfrm>
        </p:spPr>
        <p:txBody>
          <a:bodyPr>
            <a:normAutofit/>
          </a:bodyPr>
          <a:lstStyle/>
          <a:p>
            <a:r>
              <a:rPr lang="en-US" sz="4800" dirty="0"/>
              <a:t>NEW MEXICO DRE PROGRAM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146" y="1453243"/>
            <a:ext cx="3495057" cy="3695700"/>
          </a:xfrm>
        </p:spPr>
      </p:pic>
      <p:sp>
        <p:nvSpPr>
          <p:cNvPr id="7" name="TextBox 6"/>
          <p:cNvSpPr txBox="1"/>
          <p:nvPr/>
        </p:nvSpPr>
        <p:spPr>
          <a:xfrm>
            <a:off x="2047845" y="5388430"/>
            <a:ext cx="8085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LAW ENFORCEMENTS’ APPROACH TO DRUG IMPAIRED DRIVING</a:t>
            </a:r>
          </a:p>
        </p:txBody>
      </p:sp>
    </p:spTree>
    <p:extLst>
      <p:ext uri="{BB962C8B-B14F-4D97-AF65-F5344CB8AC3E}">
        <p14:creationId xmlns:p14="http://schemas.microsoft.com/office/powerpoint/2010/main" val="268523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What is the dre doing??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6352824" cy="36951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dirty="0"/>
              <a:t>DRE documents the evaluation on standardized report form </a:t>
            </a:r>
            <a:endParaRPr lang="en-US" altLang="en-US"/>
          </a:p>
          <a:p>
            <a:pPr>
              <a:lnSpc>
                <a:spcPct val="110000"/>
              </a:lnSpc>
            </a:pPr>
            <a:r>
              <a:rPr lang="en-US" altLang="en-US" dirty="0"/>
              <a:t>DRE documents their opinion</a:t>
            </a:r>
            <a:endParaRPr lang="en-US" altLang="en-US"/>
          </a:p>
          <a:p>
            <a:pPr>
              <a:lnSpc>
                <a:spcPct val="110000"/>
              </a:lnSpc>
            </a:pPr>
            <a:endParaRPr lang="en-US" altLang="en-US"/>
          </a:p>
          <a:p>
            <a:pPr>
              <a:lnSpc>
                <a:spcPct val="110000"/>
              </a:lnSpc>
            </a:pPr>
            <a:r>
              <a:rPr lang="en-US" altLang="en-US" dirty="0"/>
              <a:t>Possibilities include:</a:t>
            </a:r>
            <a:endParaRPr lang="en-US" altLang="en-US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Medical rule out</a:t>
            </a:r>
            <a:endParaRPr lang="en-US" altLang="en-US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Not impaired </a:t>
            </a:r>
            <a:endParaRPr lang="en-US" altLang="en-US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Alcohol only</a:t>
            </a:r>
            <a:endParaRPr lang="en-US" altLang="en-US"/>
          </a:p>
          <a:p>
            <a:pPr marL="0" indent="0">
              <a:lnSpc>
                <a:spcPct val="110000"/>
              </a:lnSpc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r="22217" b="-1"/>
          <a:stretch/>
        </p:blipFill>
        <p:spPr>
          <a:xfrm>
            <a:off x="7678736" y="2210935"/>
            <a:ext cx="3511778" cy="349318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2157721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man, cake, looking&#10;&#10;Description automatically generated">
            <a:extLst>
              <a:ext uri="{FF2B5EF4-FFF2-40B4-BE49-F238E27FC236}">
                <a16:creationId xmlns:a16="http://schemas.microsoft.com/office/drawing/2014/main" id="{64FA5890-0515-41AD-B0F8-36E48AFC04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5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/>
              <a:t>What is the dre doing??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</p:spPr>
        <p:txBody>
          <a:bodyPr>
            <a:normAutofit/>
          </a:bodyPr>
          <a:lstStyle/>
          <a:p>
            <a:r>
              <a:rPr lang="en-US" altLang="en-US"/>
              <a:t>Not impaired </a:t>
            </a:r>
          </a:p>
          <a:p>
            <a:pPr lvl="1"/>
            <a:r>
              <a:rPr lang="en-US" altLang="en-US"/>
              <a:t>(6.82% since January 2017)</a:t>
            </a:r>
          </a:p>
          <a:p>
            <a:r>
              <a:rPr lang="en-US" altLang="en-US"/>
              <a:t>Alcohol only</a:t>
            </a:r>
          </a:p>
          <a:p>
            <a:pPr lvl="1"/>
            <a:r>
              <a:rPr lang="en-US" altLang="en-US"/>
              <a:t>(1.14% since January 2017)</a:t>
            </a:r>
          </a:p>
          <a:p>
            <a:r>
              <a:rPr lang="en-US" altLang="en-US"/>
              <a:t>One drug category</a:t>
            </a:r>
          </a:p>
          <a:p>
            <a:r>
              <a:rPr lang="en-US" altLang="en-US"/>
              <a:t>Poly drug</a:t>
            </a:r>
          </a:p>
          <a:p>
            <a:r>
              <a:rPr lang="en-US"/>
              <a:t>Medical Condition	</a:t>
            </a:r>
          </a:p>
          <a:p>
            <a:pPr lvl="1"/>
            <a:r>
              <a:rPr lang="en-US"/>
              <a:t>(2.27 % since January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dre eval can do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Probable cause to request chemical test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b="1" i="1" dirty="0"/>
              <a:t>BIRCHFIELD!!</a:t>
            </a:r>
          </a:p>
          <a:p>
            <a:pPr>
              <a:lnSpc>
                <a:spcPct val="80000"/>
              </a:lnSpc>
            </a:pPr>
            <a:endParaRPr lang="en-US" altLang="en-US" i="1" dirty="0"/>
          </a:p>
          <a:p>
            <a:pPr>
              <a:lnSpc>
                <a:spcPct val="80000"/>
              </a:lnSpc>
            </a:pPr>
            <a:r>
              <a:rPr lang="en-US" altLang="en-US" dirty="0"/>
              <a:t>Rule out medical if possible-liability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Refusal (blood)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Unable to obtain blood-veins or no blood tech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7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US"/>
              <a:t>What a dre eval can do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r>
              <a:rPr lang="en-US" altLang="en-US"/>
              <a:t>Drugs in blood not indicative of impairment</a:t>
            </a:r>
          </a:p>
          <a:p>
            <a:endParaRPr lang="en-US" altLang="en-US"/>
          </a:p>
          <a:p>
            <a:r>
              <a:rPr lang="en-US" altLang="en-US"/>
              <a:t>Cost of blood test to agency</a:t>
            </a:r>
          </a:p>
          <a:p>
            <a:endParaRPr lang="en-US" altLang="en-US"/>
          </a:p>
          <a:p>
            <a:r>
              <a:rPr lang="en-US" altLang="en-US"/>
              <a:t>Labs follow DRE lead on what to look for</a:t>
            </a:r>
          </a:p>
          <a:p>
            <a:endParaRPr lang="en-US" altLang="en-US"/>
          </a:p>
          <a:p>
            <a:r>
              <a:rPr lang="en-US" altLang="en-US"/>
              <a:t>Unable to obtain blood-veins or no blood tech</a:t>
            </a:r>
          </a:p>
          <a:p>
            <a:endParaRPr lang="en-US" alt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9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E0C1-2318-4044-8FF1-D3B37B61C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WHATS THE POINT?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C2F03-3FBA-4E71-B49C-2120B9CFE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Impaired driving cases are already very subjective in nature</a:t>
            </a:r>
          </a:p>
          <a:p>
            <a:pPr lvl="1"/>
            <a:r>
              <a:rPr lang="en-US" i="1" dirty="0"/>
              <a:t>Opinion</a:t>
            </a:r>
          </a:p>
          <a:p>
            <a:r>
              <a:rPr lang="en-US" dirty="0"/>
              <a:t>Drug impaired driving cases much more so</a:t>
            </a:r>
          </a:p>
          <a:p>
            <a:pPr lvl="1"/>
            <a:r>
              <a:rPr lang="en-US" i="1" dirty="0"/>
              <a:t>Cant rely on blood</a:t>
            </a:r>
          </a:p>
          <a:p>
            <a:r>
              <a:rPr lang="en-US" dirty="0"/>
              <a:t>The DRE is trained to look for the IMPAIRMENT</a:t>
            </a:r>
          </a:p>
          <a:p>
            <a:r>
              <a:rPr lang="en-US" dirty="0"/>
              <a:t>Not always impairment</a:t>
            </a:r>
          </a:p>
          <a:p>
            <a:r>
              <a:rPr lang="en-US" dirty="0"/>
              <a:t>Beyond a reasonable doubt</a:t>
            </a:r>
          </a:p>
          <a:p>
            <a:pPr lvl="1"/>
            <a:r>
              <a:rPr lang="en-US" i="1" dirty="0"/>
              <a:t>Accountability </a:t>
            </a:r>
          </a:p>
          <a:p>
            <a:endParaRPr lang="en-US" i="1" dirty="0"/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80434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Training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5016860" cy="3695136"/>
          </a:xfrm>
        </p:spPr>
        <p:txBody>
          <a:bodyPr>
            <a:normAutofit/>
          </a:bodyPr>
          <a:lstStyle/>
          <a:p>
            <a:r>
              <a:rPr lang="en-US" dirty="0"/>
              <a:t>One DRE School/Certification per year</a:t>
            </a:r>
          </a:p>
          <a:p>
            <a:pPr lvl="1"/>
            <a:r>
              <a:rPr lang="en-US" dirty="0"/>
              <a:t>Three phase process- IACP Standards</a:t>
            </a:r>
          </a:p>
          <a:p>
            <a:pPr lvl="1"/>
            <a:r>
              <a:rPr lang="en-US" dirty="0"/>
              <a:t>Grant funded</a:t>
            </a:r>
          </a:p>
          <a:p>
            <a:pPr lvl="1"/>
            <a:endParaRPr lang="en-US" dirty="0"/>
          </a:p>
          <a:p>
            <a:r>
              <a:rPr lang="en-US" dirty="0"/>
              <a:t>18 ARIDEs around the State annually</a:t>
            </a:r>
          </a:p>
          <a:p>
            <a:pPr lvl="1"/>
            <a:r>
              <a:rPr lang="en-US" dirty="0"/>
              <a:t>Two day course</a:t>
            </a:r>
          </a:p>
          <a:p>
            <a:pPr lvl="1"/>
            <a:r>
              <a:rPr lang="en-US" dirty="0"/>
              <a:t>Grant funded</a:t>
            </a:r>
          </a:p>
        </p:txBody>
      </p:sp>
      <p:pic>
        <p:nvPicPr>
          <p:cNvPr id="5" name="Picture 4" descr="A person standing next to a car&#10;&#10;Description automatically generated">
            <a:extLst>
              <a:ext uri="{FF2B5EF4-FFF2-40B4-BE49-F238E27FC236}">
                <a16:creationId xmlns:a16="http://schemas.microsoft.com/office/drawing/2014/main" id="{87E6FF58-8B91-417E-8C0F-FC7CEBE84F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57" y="2682753"/>
            <a:ext cx="4833257" cy="2549543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4036823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www.nmdre.org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57" y="2095500"/>
            <a:ext cx="7191161" cy="3695700"/>
          </a:xfrm>
        </p:spPr>
      </p:pic>
    </p:spTree>
    <p:extLst>
      <p:ext uri="{BB962C8B-B14F-4D97-AF65-F5344CB8AC3E}">
        <p14:creationId xmlns:p14="http://schemas.microsoft.com/office/powerpoint/2010/main" val="1823524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time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054" y="3105150"/>
            <a:ext cx="2988365" cy="1676400"/>
          </a:xfrm>
        </p:spPr>
      </p:pic>
    </p:spTree>
    <p:extLst>
      <p:ext uri="{BB962C8B-B14F-4D97-AF65-F5344CB8AC3E}">
        <p14:creationId xmlns:p14="http://schemas.microsoft.com/office/powerpoint/2010/main" val="17953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3" y="429767"/>
            <a:ext cx="10643459" cy="6001315"/>
          </a:xfrm>
        </p:spPr>
      </p:pic>
    </p:spTree>
    <p:extLst>
      <p:ext uri="{BB962C8B-B14F-4D97-AF65-F5344CB8AC3E}">
        <p14:creationId xmlns:p14="http://schemas.microsoft.com/office/powerpoint/2010/main" val="117060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DD77-D6BF-486E-BC3A-7EDB6362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609600"/>
            <a:ext cx="3643150" cy="5603310"/>
          </a:xfrm>
        </p:spPr>
        <p:txBody>
          <a:bodyPr>
            <a:normAutofit/>
          </a:bodyPr>
          <a:lstStyle/>
          <a:p>
            <a:r>
              <a:rPr lang="en-US" dirty="0"/>
              <a:t>Marijuana in the united states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3D0DC1-72A0-4C95-B4A8-7CED903418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559842"/>
              </p:ext>
            </p:extLst>
          </p:nvPr>
        </p:nvGraphicFramePr>
        <p:xfrm>
          <a:off x="5127625" y="1114425"/>
          <a:ext cx="59245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52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" y="340362"/>
            <a:ext cx="10561320" cy="6253452"/>
          </a:xfrm>
        </p:spPr>
      </p:pic>
    </p:spTree>
    <p:extLst>
      <p:ext uri="{BB962C8B-B14F-4D97-AF65-F5344CB8AC3E}">
        <p14:creationId xmlns:p14="http://schemas.microsoft.com/office/powerpoint/2010/main" val="428847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1541-CF12-4ED1-90F5-6DCE6AA5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to traffic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439E6-D06F-4BAC-A5FC-666ABF2D1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2016 a </a:t>
            </a:r>
            <a:r>
              <a:rPr lang="en-US" dirty="0">
                <a:effectLst/>
              </a:rPr>
              <a:t>report by the AAA Foundation for Traffic Safety found that fatal crashes of drivers who recently used marijuana doubled after the State of Washington legalized it.</a:t>
            </a:r>
          </a:p>
          <a:p>
            <a:r>
              <a:rPr lang="en-US" dirty="0">
                <a:effectLst/>
              </a:rPr>
              <a:t>An online survey in April by the department found that 69 percent of pot users said they </a:t>
            </a:r>
            <a:r>
              <a:rPr lang="en-US" dirty="0">
                <a:effectLst/>
                <a:hlinkClick r:id="rId2"/>
              </a:rPr>
              <a:t>had driven under the influence of marijuana</a:t>
            </a:r>
            <a:r>
              <a:rPr lang="en-US" dirty="0">
                <a:effectLst/>
              </a:rPr>
              <a:t> at least once in the past year and 27 percent said they drove high almost daily.</a:t>
            </a:r>
          </a:p>
          <a:p>
            <a:pPr lvl="2"/>
            <a:r>
              <a:rPr lang="en-US" dirty="0">
                <a:effectLst/>
              </a:rPr>
              <a:t>Many recreational users said they didn’t think it affected their ability to drive safely.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dre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drug recognition expert or drug recognition evaluator (DRE) is a police officer trained to recognize impairment in drivers under the influence of drugs other than, or in addition to, alcohol.</a:t>
            </a:r>
          </a:p>
          <a:p>
            <a:r>
              <a:rPr lang="en-US" dirty="0"/>
              <a:t>Program initiated in 1970s by LAPD</a:t>
            </a:r>
          </a:p>
          <a:p>
            <a:r>
              <a:rPr lang="en-US" dirty="0"/>
              <a:t>Got the attention of the National Highway Traffic Safety Administration (NHTSA) in the 1980s</a:t>
            </a:r>
          </a:p>
          <a:p>
            <a:r>
              <a:rPr lang="en-US" dirty="0"/>
              <a:t>Pilot programs and studies conducted by NHTSA in the 1980s</a:t>
            </a:r>
          </a:p>
        </p:txBody>
      </p:sp>
    </p:spTree>
    <p:extLst>
      <p:ext uri="{BB962C8B-B14F-4D97-AF65-F5344CB8AC3E}">
        <p14:creationId xmlns:p14="http://schemas.microsoft.com/office/powerpoint/2010/main" val="942703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DWI VS DRUG DWI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36734" y="1802345"/>
            <a:ext cx="4879199" cy="823912"/>
          </a:xfrm>
        </p:spPr>
        <p:txBody>
          <a:bodyPr/>
          <a:lstStyle/>
          <a:p>
            <a:pPr algn="ctr"/>
            <a:r>
              <a:rPr lang="en-US" dirty="0"/>
              <a:t>ALCOHOL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.08 PER-SE ‘STANDARD’</a:t>
            </a:r>
          </a:p>
          <a:p>
            <a:r>
              <a:rPr lang="en-US" dirty="0"/>
              <a:t>INDICATORS OF IMPAIRMENT </a:t>
            </a:r>
          </a:p>
          <a:p>
            <a:pPr lvl="2"/>
            <a:r>
              <a:rPr lang="en-US" dirty="0"/>
              <a:t>ODOR</a:t>
            </a:r>
          </a:p>
          <a:p>
            <a:pPr lvl="2"/>
            <a:r>
              <a:rPr lang="en-US" dirty="0"/>
              <a:t>SLURRED SPEECH</a:t>
            </a:r>
          </a:p>
          <a:p>
            <a:pPr lvl="2"/>
            <a:r>
              <a:rPr lang="en-US" dirty="0"/>
              <a:t>BLOODSHOT/WATERY EYES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700581" y="1868754"/>
            <a:ext cx="4865554" cy="823912"/>
          </a:xfrm>
        </p:spPr>
        <p:txBody>
          <a:bodyPr/>
          <a:lstStyle/>
          <a:p>
            <a:pPr algn="ctr"/>
            <a:r>
              <a:rPr lang="en-US" dirty="0"/>
              <a:t>DRUG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7198567" y="2912232"/>
            <a:ext cx="5095357" cy="2878968"/>
          </a:xfrm>
        </p:spPr>
        <p:txBody>
          <a:bodyPr/>
          <a:lstStyle/>
          <a:p>
            <a:r>
              <a:rPr lang="en-US" dirty="0"/>
              <a:t>NO STANDARD OF ‘PER SE’</a:t>
            </a:r>
          </a:p>
          <a:p>
            <a:pPr lvl="1"/>
            <a:r>
              <a:rPr lang="en-US" dirty="0"/>
              <a:t>NO RESEARCH</a:t>
            </a:r>
          </a:p>
          <a:p>
            <a:r>
              <a:rPr lang="en-US" dirty="0"/>
              <a:t>MULTIPLE INDICATORS OF IMPAIRMENT 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8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762520"/>
              </p:ext>
            </p:extLst>
          </p:nvPr>
        </p:nvGraphicFramePr>
        <p:xfrm>
          <a:off x="914400" y="731520"/>
          <a:ext cx="10353675" cy="505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0866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blue, sitting, bed&#10;&#10;Description automatically generated">
            <a:extLst>
              <a:ext uri="{FF2B5EF4-FFF2-40B4-BE49-F238E27FC236}">
                <a16:creationId xmlns:a16="http://schemas.microsoft.com/office/drawing/2014/main" id="{088E35EA-D943-4399-9B8C-CF296FAA44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" b="13318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birchfield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</p:spPr>
        <p:txBody>
          <a:bodyPr>
            <a:normAutofit/>
          </a:bodyPr>
          <a:lstStyle/>
          <a:p>
            <a:r>
              <a:rPr lang="en-US" dirty="0"/>
              <a:t>What does it mean?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No blood without consent/warrant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do we show impairment with no blood?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about </a:t>
            </a:r>
            <a:r>
              <a:rPr lang="en-US" i="1" dirty="0"/>
              <a:t>with</a:t>
            </a:r>
            <a:r>
              <a:rPr lang="en-US" dirty="0"/>
              <a:t> blood?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548640" lvl="2" indent="0">
              <a:buNone/>
            </a:pPr>
            <a:endParaRPr lang="en-US" dirty="0"/>
          </a:p>
          <a:p>
            <a:pPr marL="54864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9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478</Words>
  <Application>Microsoft Office PowerPoint</Application>
  <PresentationFormat>Widescreen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Calibri</vt:lpstr>
      <vt:lpstr>Rockwell</vt:lpstr>
      <vt:lpstr>Damask</vt:lpstr>
      <vt:lpstr>NEW MEXICO DRE PROGRAM</vt:lpstr>
      <vt:lpstr>PowerPoint Presentation</vt:lpstr>
      <vt:lpstr>Marijuana in the united states</vt:lpstr>
      <vt:lpstr>PowerPoint Presentation</vt:lpstr>
      <vt:lpstr>Relationship to traffic safety</vt:lpstr>
      <vt:lpstr>What is a dre</vt:lpstr>
      <vt:lpstr>ALCOHOL DWI VS DRUG DWI</vt:lpstr>
      <vt:lpstr>PowerPoint Presentation</vt:lpstr>
      <vt:lpstr>birchfield</vt:lpstr>
      <vt:lpstr>What is the dre doing??</vt:lpstr>
      <vt:lpstr>What is the dre doing??</vt:lpstr>
      <vt:lpstr>What a dre eval can do </vt:lpstr>
      <vt:lpstr>What a dre eval can do</vt:lpstr>
      <vt:lpstr>WHATS THE POINT?</vt:lpstr>
      <vt:lpstr>Training available</vt:lpstr>
      <vt:lpstr>www.nmdre.org </vt:lpstr>
      <vt:lpstr>Thank you for your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MEXICO DRE PROGRAM</dc:title>
  <dc:creator>Charles Files</dc:creator>
  <cp:lastModifiedBy>Charles Files</cp:lastModifiedBy>
  <cp:revision>3</cp:revision>
  <dcterms:created xsi:type="dcterms:W3CDTF">2019-11-19T00:24:50Z</dcterms:created>
  <dcterms:modified xsi:type="dcterms:W3CDTF">2019-11-19T02:08:17Z</dcterms:modified>
</cp:coreProperties>
</file>